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256" r:id="rId2"/>
    <p:sldId id="261" r:id="rId3"/>
    <p:sldId id="257" r:id="rId4"/>
    <p:sldId id="262" r:id="rId5"/>
    <p:sldId id="258" r:id="rId6"/>
    <p:sldId id="263" r:id="rId7"/>
    <p:sldId id="264" r:id="rId8"/>
    <p:sldId id="268" r:id="rId9"/>
    <p:sldId id="269" r:id="rId10"/>
    <p:sldId id="266" r:id="rId11"/>
    <p:sldId id="260" r:id="rId12"/>
    <p:sldId id="267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109" d="100"/>
          <a:sy n="109" d="100"/>
        </p:scale>
        <p:origin x="918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7A1A7-FD55-48D5-A932-33BFDB35E428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3426E-5D34-4912-88FC-806A78F027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340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3426E-5D34-4912-88FC-806A78F0273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57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6221" y="5301208"/>
            <a:ext cx="5933776" cy="100811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Делимся впечатлениями поездки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студентки </a:t>
            </a:r>
            <a:r>
              <a:rPr lang="ru-RU" dirty="0" smtClean="0"/>
              <a:t>группы 11 </a:t>
            </a:r>
            <a:r>
              <a:rPr lang="ru-RU" dirty="0"/>
              <a:t>ПЭ ЯКСИД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6705" y="188640"/>
            <a:ext cx="7272808" cy="1584176"/>
          </a:xfrm>
        </p:spPr>
        <p:txBody>
          <a:bodyPr/>
          <a:lstStyle/>
          <a:p>
            <a:r>
              <a:rPr lang="ru-RU" sz="3200" dirty="0" smtClean="0"/>
              <a:t>Художественный музей и</a:t>
            </a:r>
            <a:br>
              <a:rPr lang="ru-RU" sz="3200" dirty="0" smtClean="0"/>
            </a:br>
            <a:r>
              <a:rPr lang="ru-RU" sz="3200" dirty="0" smtClean="0"/>
              <a:t>Губернаторский сад</a:t>
            </a:r>
            <a:br>
              <a:rPr lang="ru-RU" sz="3200" dirty="0" smtClean="0"/>
            </a:br>
            <a:r>
              <a:rPr lang="ru-RU" sz="3200" dirty="0" smtClean="0"/>
              <a:t>г. Ярославля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4"/>
          <a:stretch/>
        </p:blipFill>
        <p:spPr>
          <a:xfrm>
            <a:off x="1691680" y="1772816"/>
            <a:ext cx="548566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715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5486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Кабинет – библиотека губернатора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5853" y="836712"/>
            <a:ext cx="3347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С 1970 года 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 это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главное здание музея, здесь расположены экспозиции и выставочные залы, проводятся концертные программы и торжественные 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приемы.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2" descr="http://to-world-travel.ru/img/2015/042616/46132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212976"/>
            <a:ext cx="4577162" cy="3432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Содержимое 3" descr="avyYfi9nHt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34816"/>
            <a:ext cx="4927003" cy="3286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7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2536" y="3336061"/>
            <a:ext cx="1733223" cy="2425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38" y="2559900"/>
            <a:ext cx="1923678" cy="25649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19" y="427163"/>
            <a:ext cx="2242057" cy="16815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5474" y="2101548"/>
            <a:ext cx="1352052" cy="162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376" y="513111"/>
            <a:ext cx="1844824" cy="18448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88" y="1768667"/>
            <a:ext cx="2091340" cy="1568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96" y="2381200"/>
            <a:ext cx="1759124" cy="23454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59" y="4467487"/>
            <a:ext cx="2148484" cy="21484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3" y="3903829"/>
            <a:ext cx="2038193" cy="27175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09" y="4441219"/>
            <a:ext cx="1686302" cy="2248402"/>
          </a:xfrm>
          <a:prstGeom prst="rect">
            <a:avLst/>
          </a:prstGeom>
        </p:spPr>
      </p:pic>
      <p:pic>
        <p:nvPicPr>
          <p:cNvPr id="16" name="Picture 2" descr="https://pp.userapi.com/c639429/v639429830/58749/0J790bwZRq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8640" y="249796"/>
            <a:ext cx="2003573" cy="2675147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1" y="2725373"/>
            <a:ext cx="1004979" cy="1339972"/>
          </a:xfrm>
          <a:prstGeom prst="rect">
            <a:avLst/>
          </a:prstGeom>
        </p:spPr>
      </p:pic>
      <p:pic>
        <p:nvPicPr>
          <p:cNvPr id="18" name="Объект 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30180"/>
          <a:stretch/>
        </p:blipFill>
        <p:spPr>
          <a:xfrm>
            <a:off x="6923290" y="426711"/>
            <a:ext cx="2021638" cy="1884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826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169" t="25898" r="29519" b="45402"/>
          <a:stretch/>
        </p:blipFill>
        <p:spPr>
          <a:xfrm>
            <a:off x="395536" y="866891"/>
            <a:ext cx="8307264" cy="30963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59832" y="332656"/>
            <a:ext cx="3309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Местоположение</a:t>
            </a:r>
            <a:endParaRPr lang="ru-RU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131078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5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44824"/>
            <a:ext cx="3672408" cy="47804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54868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У нас остались только положительные эмоции!</a:t>
            </a:r>
            <a:endParaRPr lang="ru-RU" sz="3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980728"/>
            <a:ext cx="3960440" cy="457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За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высоким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забором возле Волжской набережной г. Ярославля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скрывается от посторонних глаз прекрасный парк — Губернаторский сад.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Переступив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порог этого парка, словно попадаешь в совершенно другой мир.</a:t>
            </a:r>
          </a:p>
          <a:p>
            <a:pPr marL="0" indent="0" algn="just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Именно здесь мы, студентки группы 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Прикладная эстетика (ПЭ 11) 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вместе с классным 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руководителем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Хрычевой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Олесей Викторовной, побывали в октябре этого года. 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0" t="27011" r="1"/>
          <a:stretch/>
        </p:blipFill>
        <p:spPr>
          <a:xfrm>
            <a:off x="4211960" y="549260"/>
            <a:ext cx="4544368" cy="56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8229600" cy="5040560"/>
          </a:xfrm>
        </p:spPr>
        <p:txBody>
          <a:bodyPr>
            <a:normAutofit/>
          </a:bodyPr>
          <a:lstStyle/>
          <a:p>
            <a:r>
              <a:rPr lang="ru-RU" sz="1000" dirty="0"/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95739" y="188640"/>
            <a:ext cx="49685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Губернаторский сад был заложен в 1821—1825 гг. Здесь успели побывать многие царственные особы, в том числе императоры Александр I и Николай II. После революционных событий внешний облик сада изменился, и он стал использоваться как детский парк отдыха. В 1989 г. сад перешёл под эгиду Ярославского художественного музея, который занялся восстановлением исторического облика парка. </a:t>
            </a:r>
          </a:p>
        </p:txBody>
      </p:sp>
      <p:pic>
        <p:nvPicPr>
          <p:cNvPr id="13" name="Picture 2" descr="https://pp.userapi.com/c834303/v834303622/3b9c/BgqG1hq1J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20261"/>
            <a:ext cx="3300572" cy="2261188"/>
          </a:xfrm>
          <a:prstGeom prst="rect">
            <a:avLst/>
          </a:prstGeom>
          <a:noFill/>
        </p:spPr>
      </p:pic>
      <p:pic>
        <p:nvPicPr>
          <p:cNvPr id="17" name="Picture 4" descr="https://pp.userapi.com/c837422/v837422622/67898/5vu934rEUb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90" y="2581449"/>
            <a:ext cx="2957922" cy="3943895"/>
          </a:xfrm>
          <a:prstGeom prst="rect">
            <a:avLst/>
          </a:prstGeom>
          <a:noFill/>
        </p:spPr>
      </p:pic>
      <p:pic>
        <p:nvPicPr>
          <p:cNvPr id="18" name="Picture 2" descr="https://pp.userapi.com/c639229/v639229622/4a5f0/R0LiJXKprO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7767" y="3077632"/>
            <a:ext cx="4619657" cy="3464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37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5" y="764704"/>
            <a:ext cx="2520280" cy="25237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91880" y="620688"/>
            <a:ext cx="4818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итоге парк стал музеем под открытым небом, на территории которого размещена экспозиция «Скульптура в пленэре». Губернаторский сад вместе с усадьбой представляют собой единый архитектурно-исторический ансамбль. </a:t>
            </a:r>
            <a:endParaRPr lang="ru-RU" dirty="0"/>
          </a:p>
        </p:txBody>
      </p:sp>
      <p:pic>
        <p:nvPicPr>
          <p:cNvPr id="6" name="Рисунок 5" descr="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461639"/>
            <a:ext cx="4019356" cy="2947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996" y="3430145"/>
            <a:ext cx="4176011" cy="287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14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28" y="548680"/>
            <a:ext cx="5491308" cy="1584176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парковых аллеях то тут, то там мелькают скульптуры, неожиданно появляясь из-за куста или внезапно вырастая прямо на дорожке. Всего в летний сезон в парке представлено около 30 произведений. </a:t>
            </a:r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посетителей.</a:t>
            </a:r>
            <a:endParaRPr lang="ru-RU" sz="1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Объект 4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332656"/>
            <a:ext cx="3001459" cy="4007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8sP6tCG1OK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28" y="2371954"/>
            <a:ext cx="3115044" cy="4153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455822" y="4477031"/>
            <a:ext cx="53580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Художественные образы Губернаторского сада воплощены в граните, мраморе, бронзе и керамике. Экспозиционные зоны эффектно подчеркнуты ландшафтным дизайном, который выделяет скульптурные произведения и усиливает </a:t>
            </a:r>
            <a:r>
              <a:rPr lang="ru-RU" dirty="0" smtClean="0"/>
              <a:t>восприятие.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429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17308"/>
          <a:stretch/>
        </p:blipFill>
        <p:spPr>
          <a:xfrm>
            <a:off x="683568" y="260648"/>
            <a:ext cx="2953761" cy="3846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https://pp.userapi.com/c840632/v840632622/1d4f6/8VFj8e1QQPw.jpg"/>
          <p:cNvPicPr>
            <a:picLocks noChangeAspect="1" noChangeArrowheads="1"/>
          </p:cNvPicPr>
          <p:nvPr/>
        </p:nvPicPr>
        <p:blipFill rotWithShape="1">
          <a:blip r:embed="rId3" cstate="print"/>
          <a:srcRect l="13170" t="15189" r="33543" b="25145"/>
          <a:stretch/>
        </p:blipFill>
        <p:spPr bwMode="auto">
          <a:xfrm>
            <a:off x="323528" y="3501008"/>
            <a:ext cx="1979504" cy="3111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4" descr="прпмапа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1821016"/>
            <a:ext cx="4860064" cy="3493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97369" y="3326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Аллеи парка украшены цветущими клумбами и зелеными газонами, дорожки лучами встречаются в центре, у большого фонтана, обрамлённого </a:t>
            </a:r>
            <a:r>
              <a:rPr lang="ru-RU" dirty="0" smtClean="0"/>
              <a:t>цветником.</a:t>
            </a:r>
            <a:endParaRPr lang="ru-RU" dirty="0"/>
          </a:p>
        </p:txBody>
      </p:sp>
      <p:pic>
        <p:nvPicPr>
          <p:cNvPr id="8" name="Рисунок 7" descr="1097333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39" y="4992371"/>
            <a:ext cx="2160240" cy="1620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298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8046" y="3326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Кроме этого, мы побывали на экспозициях музея.</a:t>
            </a:r>
          </a:p>
          <a:p>
            <a:pPr algn="just"/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Ярославский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художественный музей – это современный музей с прекрасной коллекцией и особой атмосферой, в которой происходят встречи с русским и зарубежным искусством, концерты классической и современной музыки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.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68" y="404664"/>
            <a:ext cx="3552394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8" y="3573016"/>
            <a:ext cx="3936438" cy="29523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84434" y="38372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Губернаторский дом, построенный по указу императора Александра I, служил резиденцией ярославских губернаторов и путевым дворцом императорских особ. 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1540" y="404664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Ярославский художественный музей - крупнейший музей искусств в российской провинции, единственный специализированный художественный музей области, победитель первого конкурса "Окно в Россию".</a:t>
            </a:r>
          </a:p>
          <a:p>
            <a:pPr algn="just"/>
            <a:r>
              <a:rPr lang="ru-RU" dirty="0"/>
              <a:t>    </a:t>
            </a:r>
          </a:p>
        </p:txBody>
      </p:sp>
      <p:pic>
        <p:nvPicPr>
          <p:cNvPr id="1026" name="Picture 2" descr="Картинки по запросу художественный музей ярослав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488832" cy="480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1880" y="332656"/>
            <a:ext cx="53640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богатейшей коллекции (более 73 000 единиц хранения) - произведения XIII-XXI веков, представляющие мир духовности Древней Руси и блестящее классическое искусство, разнообразие современной культуры и традиции уездной буржуазии. Среди шедевров древнерусского искусства - </a:t>
            </a:r>
            <a:r>
              <a:rPr lang="ru-RU" dirty="0" err="1"/>
              <a:t>домонгольская</a:t>
            </a:r>
            <a:r>
              <a:rPr lang="ru-RU" dirty="0"/>
              <a:t> икона "Спас Вседержитель" XIII в. Музей ведет активную выставочную деятельность в России и за рубежом - около 50 выставок в год. Ежегодно организует Научные чтения по древнерусскому искусству. Музей - культурный центр. Для самой широкой аудитории он проводит более 300 мероприятий в год, используя как традиционные, так и современные технологии.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209" y="4601191"/>
            <a:ext cx="1393195" cy="1609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0" y="2691137"/>
            <a:ext cx="2709157" cy="3612209"/>
          </a:xfrm>
          <a:prstGeom prst="rect">
            <a:avLst/>
          </a:prstGeom>
        </p:spPr>
      </p:pic>
      <p:pic>
        <p:nvPicPr>
          <p:cNvPr id="2050" name="Picture 2" descr="Картинки по запросу художественный музей ярославль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5153" b="10093"/>
          <a:stretch/>
        </p:blipFill>
        <p:spPr bwMode="auto">
          <a:xfrm>
            <a:off x="395536" y="404664"/>
            <a:ext cx="3096344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4579972"/>
            <a:ext cx="2297832" cy="17233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720" y="5304028"/>
            <a:ext cx="1738114" cy="11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4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348</Words>
  <Application>Microsoft Office PowerPoint</Application>
  <PresentationFormat>Экран (4:3)</PresentationFormat>
  <Paragraphs>22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</vt:lpstr>
      <vt:lpstr>Wingdings 2</vt:lpstr>
      <vt:lpstr>Бумажная</vt:lpstr>
      <vt:lpstr>Художественный музей и Губернаторский сад г. Ярославля </vt:lpstr>
      <vt:lpstr>Презентация PowerPoint</vt:lpstr>
      <vt:lpstr>. </vt:lpstr>
      <vt:lpstr>Презентация PowerPoint</vt:lpstr>
      <vt:lpstr>На парковых аллеях то тут, то там мелькают скульптуры, неожиданно появляясь из-за куста или внезапно вырастая прямо на дорожке. Всего в летний сезон в парке представлено около 30 произведений. посетителей.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Губернаторский сад</dc:title>
  <dc:creator>студент</dc:creator>
  <cp:lastModifiedBy>Олеся Викторовна</cp:lastModifiedBy>
  <cp:revision>38</cp:revision>
  <dcterms:created xsi:type="dcterms:W3CDTF">2017-10-27T09:30:22Z</dcterms:created>
  <dcterms:modified xsi:type="dcterms:W3CDTF">2017-11-15T11:16:22Z</dcterms:modified>
</cp:coreProperties>
</file>