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64" r:id="rId12"/>
    <p:sldId id="265" r:id="rId13"/>
    <p:sldId id="272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74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42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61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30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6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88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59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45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42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34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067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D1B0-F554-4FC7-BFC2-2D19A3051CFA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A3F3-FE9E-4521-B517-5D5529E17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6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800800" cy="1800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Метапредметный результат, как основа формирования профессиональных компетенций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522920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Monotype Corsiva" pitchFamily="66" charset="0"/>
              </a:rPr>
              <a:t>Преподаватели ГПОАУ ЯО Ярославского колледжа сервиса и дизайна</a:t>
            </a:r>
          </a:p>
          <a:p>
            <a:pPr algn="r"/>
            <a:r>
              <a:rPr lang="ru-RU" dirty="0">
                <a:latin typeface="Monotype Corsiva" pitchFamily="66" charset="0"/>
              </a:rPr>
              <a:t>Сухова А.М.</a:t>
            </a:r>
          </a:p>
          <a:p>
            <a:pPr algn="r"/>
            <a:r>
              <a:rPr lang="ru-RU" dirty="0" err="1">
                <a:latin typeface="Monotype Corsiva" pitchFamily="66" charset="0"/>
              </a:rPr>
              <a:t>Пономарёва</a:t>
            </a:r>
            <a:r>
              <a:rPr lang="ru-RU" dirty="0">
                <a:latin typeface="Monotype Corsiva" pitchFamily="66" charset="0"/>
              </a:rPr>
              <a:t> Н.В.</a:t>
            </a:r>
          </a:p>
        </p:txBody>
      </p:sp>
    </p:spTree>
    <p:extLst>
      <p:ext uri="{BB962C8B-B14F-4D97-AF65-F5344CB8AC3E}">
        <p14:creationId xmlns="" xmlns:p14="http://schemas.microsoft.com/office/powerpoint/2010/main" val="355705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428396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УВЗ в соответствии с учебной программой дисциплины «Информатика и ИКТ»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информационных систем и баз данных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260648"/>
            <a:ext cx="4248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поиск и выделение необходимой информации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выбирать наиболее эффективные способы решения задач в зависимости от конкретных условий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структурировать информацию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действия со знаково-символическими средствами, в том числе создавать и преобразовывать модели.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контроль деятельности с целью обнаружения отклонений и отличий от эталона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составлять план и последовательность действий, самостоятельно создавать алгоритм деятельности при решении проблем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23928" y="1484784"/>
            <a:ext cx="864096" cy="43204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86102">
            <a:off x="3665525" y="2833780"/>
            <a:ext cx="869469" cy="129195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1" y="4077072"/>
            <a:ext cx="871296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ПК: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1.1. Принимать заказ от потребителей и оформлять его (при помощи АСУ).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1.2. Бронировать и вести документацию (при помощи АСУ).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2.5. Производить расчеты с гостями, организовывать отъезд и проводы гостей.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3.1. Организовывать и контролировать работу обслуживающего технического персонала хозяйственной службы при предоставлении услуги размещения, дополнительных услуг, уборке номеров и служебных помещений. </a:t>
            </a:r>
          </a:p>
          <a:p>
            <a:pPr algn="ctr"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Конкретное профессиональное применение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277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6772606" cy="5400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7393090" cy="12241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ФЕДЕРАЛЬНОГО ГОСУДАРСТВЕННОГО ОБРАЗОВАТЕЛЬНОГО СТАНДАРТА</a:t>
            </a:r>
          </a:p>
          <a:p>
            <a:pPr marL="0" indent="0" algn="ctr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ПО СПЕЦИАЛЬНОСТИ</a:t>
            </a:r>
          </a:p>
          <a:p>
            <a:pPr marL="0" indent="0" algn="ctr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43.02.04 ПРИКЛАДНАЯ ЭСТЕТИКА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576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404664"/>
            <a:ext cx="6059016" cy="61206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Понимать сущность и социальную значимость своей будущей профессии, проявлять к ней устойчивый интерес.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Осуществлять поиск, анализ и оценку информации, необходимой для постановки и решения профессиональных задач, профессионального и личностного развития.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5.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Использовать информационно-коммуникационные технологии для совершенствования профессиональной деятельности.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8.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 9.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Быть готовым к смене технологий в профессиональной деятельности.</a:t>
            </a:r>
          </a:p>
          <a:p>
            <a:pPr marL="0" indent="360363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5.2.1. Проведение эстетико-технологических процессов услуг маникюра и педикюра.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ПК 1.5.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Выполнять художественное оформление ногтей с использованием разных техник и материалов.</a:t>
            </a:r>
          </a:p>
          <a:p>
            <a:pPr marL="0" indent="360363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5.2.2. Проведение эстетико-технологических процессов косметических услуг.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ПК 2.5.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Выполнять комплекс сервисного макияжа.</a:t>
            </a:r>
          </a:p>
          <a:p>
            <a:pPr marL="0" indent="0" algn="just">
              <a:buNone/>
            </a:pP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5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76672"/>
            <a:ext cx="309634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УВЗ в соответствии с учебной программой дисциплины «Информатика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    в профессиональной деятельности»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в программе 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Power Point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теме «Специальность моими глазами»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260648"/>
            <a:ext cx="36724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поиск и выделение необходимой информации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структурировать информацию, выбирать критерии для сравнения, оценки и классификации объектов.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составлять план и последовательность действий, самостоятельно создавать алгоритм деятельности при решении проблем творческого и поискового характера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оценивать, насколько правильно и качественно решена учебно-познавательная задача.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860032" y="170080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86102">
            <a:off x="4248966" y="3413609"/>
            <a:ext cx="869469" cy="1291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4939526"/>
            <a:ext cx="7956376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ПК: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ПК 1.5.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Выполнять художественное оформление ногтей с использованием разных техник и материалов.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ПК 2.5.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Выполнять комплекс сервисного макияжа.</a:t>
            </a:r>
          </a:p>
          <a:p>
            <a:pPr algn="ctr"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применение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802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76672"/>
            <a:ext cx="309634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УВЗ в соответствии с учебной программой дисциплины «Информатика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 в профессиональной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днятельности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в программе 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Power Point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теме «Популярные бренды в ногтевой индустрии»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260649"/>
            <a:ext cx="3672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поиск и выделение необходимой информации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структурировать информацию, выбирать критерии для сравнения, оценки и классификации объектов.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составлять план и последовательность действий, самостоятельно создавать алгоритм деятельности при решении проблем творческого и поискового характера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оценивать, насколько правильно и качественно решена учебно-познавательная задача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004048" y="1700808"/>
            <a:ext cx="648072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86102">
            <a:off x="4248966" y="3413609"/>
            <a:ext cx="869469" cy="129195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4939526"/>
            <a:ext cx="7956376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ПК: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ПК 1.5.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Выполнять художественное оформление ногтей с использованием разных техник и материалов.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применение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802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Достигнутые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результаты при освоении дисциплины «Информатика и ИКТ» (и других) позволяют  студентам использовать их на практике для решения значимых профессиональных задач. Таким образом, можно утверждать, что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результат является основой для формирования профессиональных компетенций будущего специалиста. </a:t>
            </a:r>
          </a:p>
        </p:txBody>
      </p:sp>
    </p:spTree>
    <p:extLst>
      <p:ext uri="{BB962C8B-B14F-4D97-AF65-F5344CB8AC3E}">
        <p14:creationId xmlns="" xmlns:p14="http://schemas.microsoft.com/office/powerpoint/2010/main" val="429306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4365103"/>
            <a:ext cx="5619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="" xmlns:p14="http://schemas.microsoft.com/office/powerpoint/2010/main" val="181596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соответствии с запросами личности, государства и общества, в структуру требований к результатам освоения студентами основной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профессиональной образовательной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среднего профессионального образования, зафиксированных в ФГОС СПО, включены, наряду с личностными и предметными,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образовательные результаты. Они отражают освоение обучающимися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понятий,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формируют способность их использования в практике для решения значимых профессиональных задач</a:t>
            </a:r>
          </a:p>
        </p:txBody>
      </p:sp>
    </p:spTree>
    <p:extLst>
      <p:ext uri="{BB962C8B-B14F-4D97-AF65-F5344CB8AC3E}">
        <p14:creationId xmlns="" xmlns:p14="http://schemas.microsoft.com/office/powerpoint/2010/main" val="304489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869560" cy="4525963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Курс информатики имеет выраженную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метапредметную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направленность и обладает значительным потенциалом в эффективном формировании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образовательных результатов.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90977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200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360363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Согласно статье «ФОРМИРОВАНИЕ МЕТАПРЕДМЕТНЫХ ОБРАЗОВАТЕЛЬНЫХ РЕЗУЛЬТАТОВ В ПРОЦЕССЕ РЕШЕНИЯ ЗАДАЧ ПО ИНФОРМАТИКЕ В ОСНОВНОЙ ШКОЛЕ» из научного журнала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КубГАУ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(Кубанский Государственный Аграрный Университет), №86(02), 2013 года, сформулированы следующие метапредметные образовательные результаты по информатике: </a:t>
            </a:r>
          </a:p>
        </p:txBody>
      </p:sp>
    </p:spTree>
    <p:extLst>
      <p:ext uri="{BB962C8B-B14F-4D97-AF65-F5344CB8AC3E}">
        <p14:creationId xmlns="" xmlns:p14="http://schemas.microsoft.com/office/powerpoint/2010/main" val="3188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1.Умение самостоятельно ставить цель, формулировать учебную задачу на основе соотнесения того, что уже известно и усвоено учащимся, и того, что еще неизвестно.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Умение осуществлять поиск и выделение необходимой информации, применять методы информационного поиска, в том числе с помощью компьютерных средств.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Умение прогнозировать, предвосхищать результат решения учебно- познавательной задачи.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Умение самостоятельно определять последовательность промежуточных целей с учетом конечного результата.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5. Умение составлять план и последовательность действий, самостоятельно создавать алгоритм деятельности при решении проблем творческого и поискового характера.</a:t>
            </a:r>
          </a:p>
        </p:txBody>
      </p:sp>
    </p:spTree>
    <p:extLst>
      <p:ext uri="{BB962C8B-B14F-4D97-AF65-F5344CB8AC3E}">
        <p14:creationId xmlns="" xmlns:p14="http://schemas.microsoft.com/office/powerpoint/2010/main" val="292237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865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 Умение выбирать наиболее эффективные способы решения задач в зависимости от конкретных условий.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7. Умение осуществлять контроль деятельности в форме сличения способа действия и его результата с заданным эталоном с целью обнаружения отклонений и отличий от эталона.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8. Умение корректировать, вносить необходимые дополнения и изменения в план и способ действия в случае расхождения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прогнозируемого результата с полученным.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9. Умение оценивать, насколько правильно и качественно решена учебно-познавательная задача.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10. Умение структурировать информацию, выбирать критерии для сравнения, оценки и классификации объектов.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11. Умение осуществлять действия со знаково-символическими средствами, в том числе создавать и преобразовывать модели.</a:t>
            </a:r>
          </a:p>
        </p:txBody>
      </p:sp>
    </p:spTree>
    <p:extLst>
      <p:ext uri="{BB962C8B-B14F-4D97-AF65-F5344CB8AC3E}">
        <p14:creationId xmlns="" xmlns:p14="http://schemas.microsoft.com/office/powerpoint/2010/main" val="415330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53536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Выписка из ФГОС СПО по специальности </a:t>
            </a:r>
            <a:b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43.02.11 Гостиничный сервис </a:t>
            </a:r>
            <a:b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При освоении дисциплины «Информатика и ИКТ» формируются следующие ПК</a:t>
            </a:r>
            <a:b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412776"/>
            <a:ext cx="6059016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5.2.1. Бронирование гостиничных услуг.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ПК 1.1. Принимать заказ от потребителей и оформлять его.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ПК 1.2. Бронировать и вести документацию.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ПК 1.3. Информировать потребителя о бронировании.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900" b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5.2.2. Прием, размещение и выписка гостей.</a:t>
            </a:r>
            <a:endParaRPr lang="ru-RU" sz="29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ПК 2.3. Принимать участие в заключении договоров об оказании гостиничных услуг.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ПК 2.4. Обеспечивать выполнение договоров об оказании гостиничных услуг.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ПК 2.5. Производить расчеты с гостями, организовывать отъезд и проводы гостей.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5.2.3. Организация обслуживания гостей в процессе проживания.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ПК 3.3. Вести учет оборудования и инвентаря гостиницы.</a:t>
            </a: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237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3816424" cy="6336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результаты: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Умение прогнозировать, предвосхищать результат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Умение осуществлять поиск и выделение необходимой информации, применять методы информационного поиска, в том числе с помощью компьютерных средств.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Умение выбирать наиболее эффективные способы решения задач в зависимости от конкретных условий.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Умение корректировать, вносить необходимые дополнения и изменения в план и способ действия в случае расхождения прогнозируемого результата с полученным.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Умение структурировать информацию, выбирать критерии для сравнения, оценки и классификации объектов. 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Умение оценивать, насколько правильно и качественно решена задача. 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ru-RU" sz="15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63076" y="648901"/>
            <a:ext cx="4320480" cy="708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Формируемые ПК: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1.1. Принимать заказ от потребителей и оформлять его.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1.2. Бронировать и вести документацию.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1.3. Информировать потребителя о бронировании.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2.3. Принимать участие в заключении договоров об оказании гостиничных услуг.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2.4. Обеспечивать выполнение договоров об оказании гостиничных услуг.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5.1. Принимать участие в укомплектовании гостиницы работниками необходимых профессий, специальностей и квалификации.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5.2. Оформлять и разрабатывать кадровую документацию гостиницы на основе типовой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2.5. Производить расчеты с гостями, организовывать отъезд и проводы гостей.</a:t>
            </a:r>
          </a:p>
          <a:p>
            <a:pPr>
              <a:spcAft>
                <a:spcPts val="1000"/>
              </a:spcAft>
            </a:pPr>
            <a:endParaRPr lang="ru-RU" dirty="0"/>
          </a:p>
          <a:p>
            <a:pPr>
              <a:spcAft>
                <a:spcPts val="1000"/>
              </a:spcAft>
            </a:pPr>
            <a:endParaRPr lang="ru-RU" dirty="0"/>
          </a:p>
          <a:p>
            <a:pPr>
              <a:spcAft>
                <a:spcPts val="1000"/>
              </a:spcAft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8" y="256490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9288" y="5013176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>
            <a:off x="3906891" y="174076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23928" y="350100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12797" y="5236097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388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4283968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УВЗ в соответствии с учебной программой дисциплины «Информатика и ИКТ»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таблицы. Основные понятия и простейшими приёмы работы в программе MS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260648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поиск и выделение необходимой информации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структурировать информацию, выбирать критерии для сравнения, оценки и классификации объектов.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контроль деятельности в форме сличения способа действия и его результата с заданным эталоном с целью обнаружения отклонений и отличий от эталона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23928" y="148478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86102">
            <a:off x="3816918" y="2625720"/>
            <a:ext cx="869469" cy="1291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2216" y="3717032"/>
            <a:ext cx="8712968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ПК: 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5.1. Принимать участие в укомплектовании гостиницы работниками необходимых профессий, специальностей и квалификации.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5.2. Оформлять и разрабатывать кадровую документацию гостиницы на основе типовой.</a:t>
            </a:r>
          </a:p>
          <a:p>
            <a:pPr algn="ctr"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Конкретное профессиональное применение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8025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1307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Выписка из ФГОС СПО по специальности  43.02.11 Гостиничный сервис  При освоении дисциплины «Информатика и ИКТ» формируются следующие ПК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Выводы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Алёночка</cp:lastModifiedBy>
  <cp:revision>18</cp:revision>
  <dcterms:created xsi:type="dcterms:W3CDTF">2016-10-11T09:45:14Z</dcterms:created>
  <dcterms:modified xsi:type="dcterms:W3CDTF">2016-10-12T21:30:19Z</dcterms:modified>
</cp:coreProperties>
</file>